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254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98500" y="8632088"/>
            <a:ext cx="11607801" cy="461060"/>
          </a:xfrm>
          <a:prstGeom prst="rect">
            <a:avLst/>
          </a:prstGeom>
        </p:spPr>
        <p:txBody>
          <a:bodyPr anchor="b"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697871" y="1852810"/>
            <a:ext cx="11609058" cy="3302001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698500" y="5105400"/>
            <a:ext cx="11607800" cy="1441897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98500" y="6209979"/>
            <a:ext cx="11607800" cy="67180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pc="-38" sz="38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698500" y="572574"/>
            <a:ext cx="11607800" cy="563740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176" sz="1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457200" indent="-342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572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57200" indent="5715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57200" indent="10287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57200" indent="14859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Attribution"/>
          <p:cNvSpPr txBox="1"/>
          <p:nvPr>
            <p:ph type="body" sz="quarter" idx="21" hasCustomPrompt="1"/>
          </p:nvPr>
        </p:nvSpPr>
        <p:spPr>
          <a:xfrm>
            <a:off x="1219200" y="6426200"/>
            <a:ext cx="11049000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Attribution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6545374" y="5099050"/>
            <a:ext cx="5952902" cy="3962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5214707" y="647700"/>
            <a:ext cx="16967201" cy="84298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6553200" y="698500"/>
            <a:ext cx="5956300" cy="39646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824550" y="-232551"/>
            <a:ext cx="15056595" cy="10049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1447800" y="0"/>
            <a:ext cx="1593546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71591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98500" y="571500"/>
            <a:ext cx="11607801" cy="461059"/>
          </a:xfrm>
          <a:prstGeom prst="rect">
            <a:avLst/>
          </a:prstGeom>
        </p:spPr>
        <p:txBody>
          <a:bodyPr/>
          <a:lstStyle>
            <a:lvl1pPr marL="0" indent="0" defTabSz="563541">
              <a:lnSpc>
                <a:spcPct val="100000"/>
              </a:lnSpc>
              <a:spcBef>
                <a:spcPts val="0"/>
              </a:spcBef>
              <a:buSzTx/>
              <a:buNone/>
              <a:defRPr b="1" sz="2304"/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49999" y="9220199"/>
            <a:ext cx="297893" cy="28747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698500" y="692534"/>
            <a:ext cx="5105400" cy="4387466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4572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9144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13716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182880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Image"/>
          <p:cNvSpPr/>
          <p:nvPr>
            <p:ph type="pic" idx="21"/>
          </p:nvPr>
        </p:nvSpPr>
        <p:spPr>
          <a:xfrm>
            <a:off x="5245100" y="673100"/>
            <a:ext cx="8382202" cy="83885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</p:spPr>
        <p:txBody>
          <a:bodyPr numCol="2" spcCol="589358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5105400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698500" y="3479800"/>
            <a:ext cx="5105400" cy="55880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825500" y="647700"/>
            <a:ext cx="16967200" cy="84298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98500" y="1412977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698500" y="1409700"/>
            <a:ext cx="11607801" cy="671802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38" sz="3800"/>
            </a:lvl1pPr>
            <a:lvl2pPr marL="0" indent="457200">
              <a:spcBef>
                <a:spcPts val="1300"/>
              </a:spcBef>
              <a:buSzTx/>
              <a:buNone/>
              <a:defRPr spc="-38" sz="3800"/>
            </a:lvl2pPr>
            <a:lvl3pPr marL="0" indent="914400">
              <a:spcBef>
                <a:spcPts val="1300"/>
              </a:spcBef>
              <a:buSzTx/>
              <a:buNone/>
              <a:defRPr spc="-38" sz="3800"/>
            </a:lvl3pPr>
            <a:lvl4pPr marL="0" indent="1371600">
              <a:spcBef>
                <a:spcPts val="1300"/>
              </a:spcBef>
              <a:buSzTx/>
              <a:buNone/>
              <a:defRPr spc="-38" sz="3800"/>
            </a:lvl4pPr>
            <a:lvl5pPr marL="0" indent="1828800">
              <a:spcBef>
                <a:spcPts val="1300"/>
              </a:spcBef>
              <a:buSzTx/>
              <a:buNone/>
              <a:defRPr spc="-38" sz="38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98500" y="2956892"/>
            <a:ext cx="11607800" cy="609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50067" y="9220199"/>
            <a:ext cx="297892" cy="28747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426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"/>
          <p:cNvSpPr/>
          <p:nvPr/>
        </p:nvSpPr>
        <p:spPr>
          <a:xfrm>
            <a:off x="-44037" y="-88120"/>
            <a:ext cx="6538318" cy="9929840"/>
          </a:xfrm>
          <a:prstGeom prst="rect">
            <a:avLst/>
          </a:prstGeom>
          <a:solidFill>
            <a:srgbClr val="1057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2" name="Venue Title and Location"/>
          <p:cNvSpPr txBox="1"/>
          <p:nvPr/>
        </p:nvSpPr>
        <p:spPr>
          <a:xfrm>
            <a:off x="386350" y="760654"/>
            <a:ext cx="5677543" cy="1641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defTabSz="821531">
              <a:defRPr sz="52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Venue Title and Location</a:t>
            </a:r>
          </a:p>
        </p:txBody>
      </p:sp>
      <p:sp>
        <p:nvSpPr>
          <p:cNvPr id="153" name="Line"/>
          <p:cNvSpPr/>
          <p:nvPr/>
        </p:nvSpPr>
        <p:spPr>
          <a:xfrm>
            <a:off x="686867" y="7532133"/>
            <a:ext cx="5076510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54" name="Presenter Name"/>
          <p:cNvSpPr txBox="1"/>
          <p:nvPr>
            <p:ph type="subTitle" sz="quarter" idx="1"/>
          </p:nvPr>
        </p:nvSpPr>
        <p:spPr>
          <a:xfrm>
            <a:off x="1039051" y="7641128"/>
            <a:ext cx="4372141" cy="1586377"/>
          </a:xfrm>
          <a:prstGeom prst="rect">
            <a:avLst/>
          </a:prstGeom>
        </p:spPr>
        <p:txBody>
          <a:bodyPr lIns="100458" tIns="100458" rIns="100458" bIns="100458"/>
          <a:lstStyle/>
          <a:p>
            <a:pPr algn="ctr" defTabSz="1155278">
              <a:defRPr b="0" sz="4100"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  <a:p>
            <a:pPr algn="ctr" defTabSz="1155278">
              <a:defRPr b="0" sz="3500"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Presenter Name</a:t>
            </a:r>
          </a:p>
        </p:txBody>
      </p:sp>
      <p:pic>
        <p:nvPicPr>
          <p:cNvPr id="155" name="GMU-Logo.png" descr="GMU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5531" y="5673212"/>
            <a:ext cx="966112" cy="96611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George Mason…"/>
          <p:cNvSpPr txBox="1"/>
          <p:nvPr/>
        </p:nvSpPr>
        <p:spPr>
          <a:xfrm>
            <a:off x="2272063" y="5487930"/>
            <a:ext cx="3272746" cy="1336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defTabSz="821531">
              <a:defRPr sz="4100"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George Mason</a:t>
            </a:r>
          </a:p>
          <a:p>
            <a:pPr defTabSz="821531">
              <a:defRPr sz="4100">
                <a:latin typeface="Gill Sans Light"/>
                <a:ea typeface="Gill Sans Light"/>
                <a:cs typeface="Gill Sans Light"/>
                <a:sym typeface="Gill Sans Light"/>
              </a:defRPr>
            </a:pPr>
            <a:r>
              <a:t>University</a:t>
            </a:r>
          </a:p>
        </p:txBody>
      </p:sp>
      <p:sp>
        <p:nvSpPr>
          <p:cNvPr id="157" name="Talk Title"/>
          <p:cNvSpPr txBox="1"/>
          <p:nvPr/>
        </p:nvSpPr>
        <p:spPr>
          <a:xfrm>
            <a:off x="6946582" y="1366973"/>
            <a:ext cx="5677544" cy="3251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0458" tIns="100458" rIns="100458" bIns="100458">
            <a:normAutofit fontScale="100000" lnSpcReduction="0"/>
          </a:bodyPr>
          <a:lstStyle>
            <a:lvl1pPr defTabSz="1155278">
              <a:defRPr sz="55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Talk Title</a:t>
            </a:r>
          </a:p>
        </p:txBody>
      </p:sp>
      <p:sp>
        <p:nvSpPr>
          <p:cNvPr id="158" name="Line"/>
          <p:cNvSpPr/>
          <p:nvPr/>
        </p:nvSpPr>
        <p:spPr>
          <a:xfrm>
            <a:off x="711175" y="4904133"/>
            <a:ext cx="5076510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59" name="Fall 2020"/>
          <p:cNvSpPr txBox="1"/>
          <p:nvPr/>
        </p:nvSpPr>
        <p:spPr>
          <a:xfrm>
            <a:off x="868627" y="3354226"/>
            <a:ext cx="4712990" cy="966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0458" tIns="100458" rIns="100458" bIns="100458">
            <a:normAutofit fontScale="100000" lnSpcReduction="0"/>
          </a:bodyPr>
          <a:lstStyle>
            <a:lvl1pPr defTabSz="1155278">
              <a:defRPr sz="44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Fall 2020</a:t>
            </a:r>
          </a:p>
        </p:txBody>
      </p:sp>
      <p:sp>
        <p:nvSpPr>
          <p:cNvPr id="160" name="Rounded Rectangle"/>
          <p:cNvSpPr/>
          <p:nvPr/>
        </p:nvSpPr>
        <p:spPr>
          <a:xfrm>
            <a:off x="7668894" y="5175563"/>
            <a:ext cx="4232921" cy="3646432"/>
          </a:xfrm>
          <a:prstGeom prst="roundRect">
            <a:avLst>
              <a:gd name="adj" fmla="val 4440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61" name="computer-3.png" descr="computer-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35278" y="5248702"/>
            <a:ext cx="3500153" cy="35001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426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"/>
          <p:cNvSpPr/>
          <p:nvPr/>
        </p:nvSpPr>
        <p:spPr>
          <a:xfrm>
            <a:off x="-47857" y="449"/>
            <a:ext cx="13100514" cy="1810968"/>
          </a:xfrm>
          <a:prstGeom prst="rect">
            <a:avLst/>
          </a:prstGeom>
          <a:solidFill>
            <a:srgbClr val="1057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4" name="Title"/>
          <p:cNvSpPr txBox="1"/>
          <p:nvPr/>
        </p:nvSpPr>
        <p:spPr>
          <a:xfrm>
            <a:off x="357477" y="421745"/>
            <a:ext cx="9033254" cy="968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821531">
              <a:defRPr sz="57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Title</a:t>
            </a:r>
          </a:p>
        </p:txBody>
      </p:sp>
      <p:pic>
        <p:nvPicPr>
          <p:cNvPr id="165" name="GMU-Logo.png" descr="GMU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68465" y="184810"/>
            <a:ext cx="646380" cy="64638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Line"/>
          <p:cNvSpPr/>
          <p:nvPr/>
        </p:nvSpPr>
        <p:spPr>
          <a:xfrm>
            <a:off x="-16958" y="1839200"/>
            <a:ext cx="13038715" cy="1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67" name="Slide Number"/>
          <p:cNvSpPr txBox="1"/>
          <p:nvPr>
            <p:ph type="sldNum" sz="quarter" idx="2"/>
          </p:nvPr>
        </p:nvSpPr>
        <p:spPr>
          <a:xfrm>
            <a:off x="78325" y="9244922"/>
            <a:ext cx="276708" cy="4490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3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8" name="Rectangle"/>
          <p:cNvSpPr/>
          <p:nvPr/>
        </p:nvSpPr>
        <p:spPr>
          <a:xfrm>
            <a:off x="-30740" y="9147137"/>
            <a:ext cx="494838" cy="644592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9" name="Presentation Subtitle"/>
          <p:cNvSpPr txBox="1"/>
          <p:nvPr>
            <p:ph type="subTitle" sz="half" idx="1"/>
          </p:nvPr>
        </p:nvSpPr>
        <p:spPr>
          <a:xfrm>
            <a:off x="1015669" y="3294314"/>
            <a:ext cx="10973462" cy="4587258"/>
          </a:xfrm>
          <a:prstGeom prst="rect">
            <a:avLst/>
          </a:prstGeom>
        </p:spPr>
        <p:txBody>
          <a:bodyPr/>
          <a:lstStyle/>
          <a:p>
            <a:pPr marL="381000" indent="-381000" defTabSz="1733930">
              <a:lnSpc>
                <a:spcPct val="90000"/>
              </a:lnSpc>
              <a:spcBef>
                <a:spcPts val="3200"/>
              </a:spcBef>
              <a:buSzPct val="100000"/>
              <a:buChar char="•"/>
              <a:defRPr b="0" sz="37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24262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"/>
          <p:cNvSpPr/>
          <p:nvPr/>
        </p:nvSpPr>
        <p:spPr>
          <a:xfrm>
            <a:off x="-47857" y="3947899"/>
            <a:ext cx="13100514" cy="1810968"/>
          </a:xfrm>
          <a:prstGeom prst="rect">
            <a:avLst/>
          </a:prstGeom>
          <a:solidFill>
            <a:srgbClr val="10574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72" name="Full Slide Title"/>
          <p:cNvSpPr txBox="1"/>
          <p:nvPr/>
        </p:nvSpPr>
        <p:spPr>
          <a:xfrm>
            <a:off x="357477" y="4369195"/>
            <a:ext cx="9033254" cy="968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821531">
              <a:defRPr sz="57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Full Slide Title</a:t>
            </a:r>
          </a:p>
        </p:txBody>
      </p:sp>
      <p:pic>
        <p:nvPicPr>
          <p:cNvPr id="173" name="GMU-Logo.png" descr="GMU-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85398" y="4530193"/>
            <a:ext cx="646380" cy="64638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Line"/>
          <p:cNvSpPr/>
          <p:nvPr/>
        </p:nvSpPr>
        <p:spPr>
          <a:xfrm>
            <a:off x="-16958" y="5786650"/>
            <a:ext cx="13038715" cy="1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75" name="Slide Number"/>
          <p:cNvSpPr txBox="1"/>
          <p:nvPr>
            <p:ph type="sldNum" sz="quarter" idx="2"/>
          </p:nvPr>
        </p:nvSpPr>
        <p:spPr>
          <a:xfrm>
            <a:off x="78325" y="9244922"/>
            <a:ext cx="276708" cy="4490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23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76" name="Line"/>
          <p:cNvSpPr/>
          <p:nvPr/>
        </p:nvSpPr>
        <p:spPr>
          <a:xfrm>
            <a:off x="-16958" y="3920116"/>
            <a:ext cx="13038715" cy="1"/>
          </a:xfrm>
          <a:prstGeom prst="line">
            <a:avLst/>
          </a:prstGeom>
          <a:ln w="381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50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177" name="Rectangle"/>
          <p:cNvSpPr/>
          <p:nvPr/>
        </p:nvSpPr>
        <p:spPr>
          <a:xfrm>
            <a:off x="-30740" y="9147137"/>
            <a:ext cx="494838" cy="644592"/>
          </a:xfrm>
          <a:prstGeom prst="rect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